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4" r:id="rId3"/>
    <p:sldId id="295" r:id="rId4"/>
    <p:sldId id="2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, Kenzie J" userId="4e8f2aeb-826d-499e-86a7-00164968006e" providerId="ADAL" clId="{BF1F8085-7285-46A8-96C3-586388C208F5}"/>
    <pc:docChg chg="custSel modSld">
      <pc:chgData name="Turner, Kenzie J" userId="4e8f2aeb-826d-499e-86a7-00164968006e" providerId="ADAL" clId="{BF1F8085-7285-46A8-96C3-586388C208F5}" dt="2026-03-31T20:41:38.698" v="83" actId="20577"/>
      <pc:docMkLst>
        <pc:docMk/>
      </pc:docMkLst>
      <pc:sldChg chg="modSp mod">
        <pc:chgData name="Turner, Kenzie J" userId="4e8f2aeb-826d-499e-86a7-00164968006e" providerId="ADAL" clId="{BF1F8085-7285-46A8-96C3-586388C208F5}" dt="2026-03-31T20:40:46.461" v="3" actId="20577"/>
        <pc:sldMkLst>
          <pc:docMk/>
          <pc:sldMk cId="835710960" sldId="287"/>
        </pc:sldMkLst>
        <pc:spChg chg="mod">
          <ac:chgData name="Turner, Kenzie J" userId="4e8f2aeb-826d-499e-86a7-00164968006e" providerId="ADAL" clId="{BF1F8085-7285-46A8-96C3-586388C208F5}" dt="2026-03-31T20:40:46.461" v="3" actId="20577"/>
          <ac:spMkLst>
            <pc:docMk/>
            <pc:sldMk cId="835710960" sldId="287"/>
            <ac:spMk id="18" creationId="{EC89C698-2708-468C-A739-FA52003212B9}"/>
          </ac:spMkLst>
        </pc:spChg>
      </pc:sldChg>
      <pc:sldChg chg="modSp mod">
        <pc:chgData name="Turner, Kenzie J" userId="4e8f2aeb-826d-499e-86a7-00164968006e" providerId="ADAL" clId="{BF1F8085-7285-46A8-96C3-586388C208F5}" dt="2026-03-31T20:41:38.698" v="83" actId="20577"/>
        <pc:sldMkLst>
          <pc:docMk/>
          <pc:sldMk cId="1647879472" sldId="293"/>
        </pc:sldMkLst>
        <pc:spChg chg="mod">
          <ac:chgData name="Turner, Kenzie J" userId="4e8f2aeb-826d-499e-86a7-00164968006e" providerId="ADAL" clId="{BF1F8085-7285-46A8-96C3-586388C208F5}" dt="2026-03-31T20:41:38.698" v="83" actId="20577"/>
          <ac:spMkLst>
            <pc:docMk/>
            <pc:sldMk cId="1647879472" sldId="293"/>
            <ac:spMk id="18" creationId="{EC89C698-2708-468C-A739-FA52003212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E163-E58C-8CDB-402E-48249F874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3D2FD-6E53-E673-0B63-52D01EE1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B8A64-975E-C6F5-5DC2-B61D5DBB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41-2FC8-4183-BAD3-1050EE51AF2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6622D-DB10-B94E-1C1E-D1E0716A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E9646-AA13-BEAE-6B4C-BD71139C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CFBA-4D84-4113-A7F6-CA8BD039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89D8-13B6-DBF0-46C0-22BE422D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29FC3-95F5-6DE9-7EC1-7A359A1D1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79D7F-37A0-355E-F3EE-27A71D55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41-2FC8-4183-BAD3-1050EE51AF2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59A30-8BBF-63B0-8B5D-7E1DEB434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01950-8B45-4790-6B9D-918BCE00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CFBA-4D84-4113-A7F6-CA8BD039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7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1F316-4FED-3A3E-FD9F-B0AA6C149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E2067-8198-7F79-ED95-D96394762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E2540-D58F-ED33-9451-D0E8B736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41-2FC8-4183-BAD3-1050EE51AF2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FBC1D-37AC-41EA-9717-3DCE119B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35BDF-BAAA-20DA-F7CB-E5EB0F2B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CFBA-4D84-4113-A7F6-CA8BD039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7935-7594-7B98-4CE4-8856B1147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25B3-3393-41A3-98CA-641C236ED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BCF2D-0660-182C-5DE0-0CD0FA1D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41-2FC8-4183-BAD3-1050EE51AF2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1561-A43A-2266-A56E-F87A16B37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0491A-9D66-4F87-C7D0-1F0F229C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CFBA-4D84-4113-A7F6-CA8BD039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0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0EE6-DBA8-D30B-6098-E4F330C5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576DF-CC08-F85E-F361-3A9FFD4C1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9BD7F-5D6B-57D1-7C45-339DD0FD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41-2FC8-4183-BAD3-1050EE51AF2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28B03-1BC9-53CB-C9F7-06453BFC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E0259-4E6C-72E8-5BDD-F553C3F2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CFBA-4D84-4113-A7F6-CA8BD039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90F6-59BF-EFC6-70C5-1DA1433F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2532D-74A5-0FCD-D34A-FB5826135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E470C-2F5B-5DAD-AA57-6CA58977D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B8B74-C3B3-8C7D-EFFC-56E64E22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41-2FC8-4183-BAD3-1050EE51AF2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DFA0D-FD6F-20AF-86F8-FA506A2E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CF015-59AB-985E-14B2-BC0121F0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CFBA-4D84-4113-A7F6-CA8BD039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6226-885D-50D3-C745-B13CB4BE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C393C-3565-E69A-2CB5-780142EBA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8D0BF-7948-43E7-9FC4-937FD153F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29BA62-3FFE-99BF-C6B6-B3859B6B9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F3022-D596-BF3B-2C8E-408EF8109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D7EEA-F598-1DDC-BEAF-E9257166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41-2FC8-4183-BAD3-1050EE51AF2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3551A-6622-7944-E621-6EEEF576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76315-999C-1F8F-9757-1931F000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CFBA-4D84-4113-A7F6-CA8BD039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9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A02A-C603-22E3-0E89-F74756D5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55A48-6CA0-F8A1-BB57-4A2F1FF4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41-2FC8-4183-BAD3-1050EE51AF2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6719E-D704-E367-B87F-66DB9793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6E4C1-97B2-C561-698D-0F1AD2BD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CFBA-4D84-4113-A7F6-CA8BD039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7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075C2-EDF2-DBDA-02EA-2856B6A2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41-2FC8-4183-BAD3-1050EE51AF2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AEFF3-C3E5-9AFD-FDCF-CC3C7514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C15E1-A7B9-ED24-F0D9-6BFDBAF2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CFBA-4D84-4113-A7F6-CA8BD039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5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A581-C0D2-D419-B578-BA3B14E5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3567-628F-CAC7-56D7-8BE85BAF8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711C5-A3A8-3910-2E26-6B3B76489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6B2FA-23FA-1CEE-F505-6CC4BADD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41-2FC8-4183-BAD3-1050EE51AF2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4AC72-F1CE-3DB6-3B05-469DF307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635A8-6C2A-6F3F-9B86-1D8D0DD2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CFBA-4D84-4113-A7F6-CA8BD039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0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F4EF-C761-148A-8211-64B6D0F7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CB4530-5706-367F-8A5C-D124A4924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DB51A-B4B3-D969-85CE-35C9024F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F924D-D492-367B-A97E-E3507EEC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41-2FC8-4183-BAD3-1050EE51AF2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8737-299D-B03F-EC03-FF1B3F78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5EF5A-DCD2-3B1B-2C49-A02FA54A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CFBA-4D84-4113-A7F6-CA8BD039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2F1FB8-BD15-1ED3-9216-B7FFBFE8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32916-5BDA-2686-7C3A-C650F92D3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6AEE-0DF6-93B4-D87C-D1E217643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FFF641-2FC8-4183-BAD3-1050EE51AF2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EDBE8-3632-A595-0465-561989AEF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2F624-566F-13C3-FAAB-1BA0B5616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4BCFBA-4D84-4113-A7F6-CA8BD039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7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E0B426-A38C-4F26-95D3-EECDEB4BF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513" y="4407337"/>
            <a:ext cx="5068093" cy="20925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C1857A-A852-492D-9829-68C23A9D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27" y="1522674"/>
            <a:ext cx="8333362" cy="25711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41F76E-177C-4BC4-9232-7B4FDF12802F}"/>
              </a:ext>
            </a:extLst>
          </p:cNvPr>
          <p:cNvSpPr txBox="1"/>
          <p:nvPr/>
        </p:nvSpPr>
        <p:spPr>
          <a:xfrm>
            <a:off x="337227" y="1209114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GeologicProvinces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3D892A-56A9-42C8-BC20-C5E1EC9EB75D}"/>
              </a:ext>
            </a:extLst>
          </p:cNvPr>
          <p:cNvSpPr txBox="1"/>
          <p:nvPr/>
        </p:nvSpPr>
        <p:spPr>
          <a:xfrm>
            <a:off x="3857979" y="5150660"/>
            <a:ext cx="239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DescriptionOfMapUnits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89C698-2708-468C-A739-FA52003212B9}"/>
              </a:ext>
            </a:extLst>
          </p:cNvPr>
          <p:cNvSpPr txBox="1"/>
          <p:nvPr/>
        </p:nvSpPr>
        <p:spPr>
          <a:xfrm>
            <a:off x="337226" y="341009"/>
            <a:ext cx="1151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Map Unit Information—</a:t>
            </a:r>
            <a:r>
              <a:rPr lang="en-US" sz="3600" dirty="0">
                <a:latin typeface="+mj-lt"/>
              </a:rPr>
              <a:t>Using table to table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275B4BF-35E0-4B20-83A9-79E7B09D82CF}"/>
              </a:ext>
            </a:extLst>
          </p:cNvPr>
          <p:cNvCxnSpPr>
            <a:cxnSpLocks/>
          </p:cNvCxnSpPr>
          <p:nvPr/>
        </p:nvCxnSpPr>
        <p:spPr>
          <a:xfrm>
            <a:off x="7678366" y="3670570"/>
            <a:ext cx="0" cy="7406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CF09E5E8-DA02-B178-5BA6-899611A2D3EF}"/>
              </a:ext>
            </a:extLst>
          </p:cNvPr>
          <p:cNvSpPr/>
          <p:nvPr/>
        </p:nvSpPr>
        <p:spPr>
          <a:xfrm flipV="1">
            <a:off x="6997035" y="1732294"/>
            <a:ext cx="270164" cy="290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064061-5FD7-CC05-A2B5-770630C98678}"/>
              </a:ext>
            </a:extLst>
          </p:cNvPr>
          <p:cNvCxnSpPr/>
          <p:nvPr/>
        </p:nvCxnSpPr>
        <p:spPr>
          <a:xfrm>
            <a:off x="5057474" y="3629850"/>
            <a:ext cx="704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A7690E-B08F-B950-FC54-C5CFA48B11A7}"/>
              </a:ext>
            </a:extLst>
          </p:cNvPr>
          <p:cNvCxnSpPr>
            <a:cxnSpLocks/>
          </p:cNvCxnSpPr>
          <p:nvPr/>
        </p:nvCxnSpPr>
        <p:spPr>
          <a:xfrm>
            <a:off x="7453316" y="3604225"/>
            <a:ext cx="1156610" cy="9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71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D76CFE1-3C68-2A60-4405-B23AD286F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98" y="1435327"/>
            <a:ext cx="9419129" cy="29474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C585F0-7EB7-C74B-459C-D788EFC815F8}"/>
              </a:ext>
            </a:extLst>
          </p:cNvPr>
          <p:cNvSpPr txBox="1"/>
          <p:nvPr/>
        </p:nvSpPr>
        <p:spPr>
          <a:xfrm>
            <a:off x="509798" y="949511"/>
            <a:ext cx="155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MapUnitPolys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F2DA93-7EEE-C17A-4EBE-D7D061E93330}"/>
              </a:ext>
            </a:extLst>
          </p:cNvPr>
          <p:cNvSpPr txBox="1"/>
          <p:nvPr/>
        </p:nvSpPr>
        <p:spPr>
          <a:xfrm>
            <a:off x="1116701" y="98489"/>
            <a:ext cx="909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Map Unit Information—Feature class to table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EBF3DF-D9A9-7233-33AD-2721C4E8209D}"/>
              </a:ext>
            </a:extLst>
          </p:cNvPr>
          <p:cNvSpPr/>
          <p:nvPr/>
        </p:nvSpPr>
        <p:spPr>
          <a:xfrm flipV="1">
            <a:off x="6813903" y="2190962"/>
            <a:ext cx="270164" cy="290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DE1DDE-DECE-E2A6-0FAA-2E0148E850F8}"/>
              </a:ext>
            </a:extLst>
          </p:cNvPr>
          <p:cNvCxnSpPr/>
          <p:nvPr/>
        </p:nvCxnSpPr>
        <p:spPr>
          <a:xfrm>
            <a:off x="7026584" y="3975475"/>
            <a:ext cx="704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51D98A-2FCD-CF13-4337-ED2130F94560}"/>
              </a:ext>
            </a:extLst>
          </p:cNvPr>
          <p:cNvCxnSpPr>
            <a:cxnSpLocks/>
          </p:cNvCxnSpPr>
          <p:nvPr/>
        </p:nvCxnSpPr>
        <p:spPr>
          <a:xfrm>
            <a:off x="8996629" y="3990516"/>
            <a:ext cx="6817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09ABD52-2003-CAF2-C378-F3D3E6FA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03" y="4740067"/>
            <a:ext cx="9289529" cy="17593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F3C1D7-5433-B916-0423-D174E9899E7F}"/>
              </a:ext>
            </a:extLst>
          </p:cNvPr>
          <p:cNvCxnSpPr>
            <a:cxnSpLocks/>
          </p:cNvCxnSpPr>
          <p:nvPr/>
        </p:nvCxnSpPr>
        <p:spPr>
          <a:xfrm flipH="1">
            <a:off x="9200644" y="3990516"/>
            <a:ext cx="552053" cy="11236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00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C935-28B7-7DD9-67C9-42D653D85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399"/>
            <a:ext cx="10515600" cy="767760"/>
          </a:xfrm>
        </p:spPr>
        <p:txBody>
          <a:bodyPr/>
          <a:lstStyle/>
          <a:p>
            <a:r>
              <a:rPr lang="en-US" dirty="0"/>
              <a:t>Map Unit Information—Table to feature class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CB4DC-B008-B5FE-6E9D-D492035B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2" y="942159"/>
            <a:ext cx="10151264" cy="31869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E98422-BFC4-44C4-A407-784E58318733}"/>
              </a:ext>
            </a:extLst>
          </p:cNvPr>
          <p:cNvSpPr/>
          <p:nvPr/>
        </p:nvSpPr>
        <p:spPr>
          <a:xfrm flipV="1">
            <a:off x="6919099" y="1157340"/>
            <a:ext cx="270164" cy="290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3BB7-FA10-175F-300B-E70B1D5968E3}"/>
              </a:ext>
            </a:extLst>
          </p:cNvPr>
          <p:cNvCxnSpPr/>
          <p:nvPr/>
        </p:nvCxnSpPr>
        <p:spPr>
          <a:xfrm>
            <a:off x="7123688" y="3083201"/>
            <a:ext cx="704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A18A5F-8038-A5EF-F950-1B239F2D819D}"/>
              </a:ext>
            </a:extLst>
          </p:cNvPr>
          <p:cNvCxnSpPr>
            <a:cxnSpLocks/>
          </p:cNvCxnSpPr>
          <p:nvPr/>
        </p:nvCxnSpPr>
        <p:spPr>
          <a:xfrm>
            <a:off x="9239390" y="3068159"/>
            <a:ext cx="6817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E80A27E-680C-2E11-8104-981F1ADB7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413" y="4129095"/>
            <a:ext cx="6710639" cy="26196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4D435E-A804-A587-8712-40F58F414CBF}"/>
              </a:ext>
            </a:extLst>
          </p:cNvPr>
          <p:cNvCxnSpPr>
            <a:cxnSpLocks/>
          </p:cNvCxnSpPr>
          <p:nvPr/>
        </p:nvCxnSpPr>
        <p:spPr>
          <a:xfrm flipH="1">
            <a:off x="8687337" y="3036803"/>
            <a:ext cx="552053" cy="11236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00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241F76E-177C-4BC4-9232-7B4FDF12802F}"/>
              </a:ext>
            </a:extLst>
          </p:cNvPr>
          <p:cNvSpPr txBox="1"/>
          <p:nvPr/>
        </p:nvSpPr>
        <p:spPr>
          <a:xfrm>
            <a:off x="2119651" y="1181196"/>
            <a:ext cx="192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MapUnitPolys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89C698-2708-468C-A739-FA52003212B9}"/>
              </a:ext>
            </a:extLst>
          </p:cNvPr>
          <p:cNvSpPr txBox="1"/>
          <p:nvPr/>
        </p:nvSpPr>
        <p:spPr>
          <a:xfrm>
            <a:off x="337226" y="341009"/>
            <a:ext cx="1151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Data sources—Tables or feature classes to </a:t>
            </a:r>
            <a:r>
              <a:rPr lang="en-US" sz="3600" dirty="0" err="1">
                <a:latin typeface="+mj-lt"/>
              </a:rPr>
              <a:t>DataSources</a:t>
            </a:r>
            <a:r>
              <a:rPr lang="en-US" sz="3600" dirty="0">
                <a:latin typeface="+mj-lt"/>
              </a:rPr>
              <a:t>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275B4BF-35E0-4B20-83A9-79E7B09D82CF}"/>
              </a:ext>
            </a:extLst>
          </p:cNvPr>
          <p:cNvCxnSpPr>
            <a:cxnSpLocks/>
          </p:cNvCxnSpPr>
          <p:nvPr/>
        </p:nvCxnSpPr>
        <p:spPr>
          <a:xfrm>
            <a:off x="7678366" y="3670570"/>
            <a:ext cx="0" cy="7406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45087FE-2B82-4796-A382-54B90812F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161" y="1277950"/>
            <a:ext cx="7581089" cy="21156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32FE9-9FBB-4F8F-89E7-F95ACE35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316" y="2602479"/>
            <a:ext cx="5603132" cy="213618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4F3208-873B-4D77-8565-327108121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50" y="4646561"/>
            <a:ext cx="7482282" cy="18396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A852EB-0C7B-4931-916F-10309FEE10DE}"/>
              </a:ext>
            </a:extLst>
          </p:cNvPr>
          <p:cNvSpPr txBox="1"/>
          <p:nvPr/>
        </p:nvSpPr>
        <p:spPr>
          <a:xfrm>
            <a:off x="1107489" y="2485700"/>
            <a:ext cx="221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DataSourcesList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DCAAC7-B992-4381-8C89-809D2D01D997}"/>
              </a:ext>
            </a:extLst>
          </p:cNvPr>
          <p:cNvSpPr txBox="1"/>
          <p:nvPr/>
        </p:nvSpPr>
        <p:spPr>
          <a:xfrm>
            <a:off x="289022" y="4159536"/>
            <a:ext cx="183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DataSources</a:t>
            </a:r>
            <a:endParaRPr lang="en-US" b="1" dirty="0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11571BD-7C9F-4385-9B58-38165704836F}"/>
              </a:ext>
            </a:extLst>
          </p:cNvPr>
          <p:cNvCxnSpPr>
            <a:cxnSpLocks/>
          </p:cNvCxnSpPr>
          <p:nvPr/>
        </p:nvCxnSpPr>
        <p:spPr>
          <a:xfrm rot="10800000" flipV="1">
            <a:off x="9054940" y="3525673"/>
            <a:ext cx="1841770" cy="540458"/>
          </a:xfrm>
          <a:prstGeom prst="bentConnector3">
            <a:avLst>
              <a:gd name="adj1" fmla="val 352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56A3369-918A-46CB-A8C3-E11521FB5E75}"/>
              </a:ext>
            </a:extLst>
          </p:cNvPr>
          <p:cNvCxnSpPr>
            <a:cxnSpLocks/>
          </p:cNvCxnSpPr>
          <p:nvPr/>
        </p:nvCxnSpPr>
        <p:spPr>
          <a:xfrm rot="5400000">
            <a:off x="7951478" y="4895549"/>
            <a:ext cx="918023" cy="898189"/>
          </a:xfrm>
          <a:prstGeom prst="bentConnector3">
            <a:avLst>
              <a:gd name="adj1" fmla="val 9945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72109E8-BA0B-5AB6-8852-578AE5F6E562}"/>
              </a:ext>
            </a:extLst>
          </p:cNvPr>
          <p:cNvSpPr/>
          <p:nvPr/>
        </p:nvSpPr>
        <p:spPr>
          <a:xfrm flipV="1">
            <a:off x="10428058" y="1385198"/>
            <a:ext cx="270164" cy="290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7729F2-B164-482C-A1E8-CCA210C31A25}"/>
              </a:ext>
            </a:extLst>
          </p:cNvPr>
          <p:cNvCxnSpPr/>
          <p:nvPr/>
        </p:nvCxnSpPr>
        <p:spPr>
          <a:xfrm>
            <a:off x="9054940" y="2783660"/>
            <a:ext cx="704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FB294D-9EF8-14F3-777A-74C91E340658}"/>
              </a:ext>
            </a:extLst>
          </p:cNvPr>
          <p:cNvCxnSpPr/>
          <p:nvPr/>
        </p:nvCxnSpPr>
        <p:spPr>
          <a:xfrm>
            <a:off x="10698222" y="2919876"/>
            <a:ext cx="704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976C7EF-5482-3AD1-7E5C-75CB736B471D}"/>
              </a:ext>
            </a:extLst>
          </p:cNvPr>
          <p:cNvSpPr/>
          <p:nvPr/>
        </p:nvSpPr>
        <p:spPr>
          <a:xfrm flipV="1">
            <a:off x="7826313" y="2740812"/>
            <a:ext cx="270164" cy="290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49EA7E-CFC7-2718-6D53-D868F67ED751}"/>
              </a:ext>
            </a:extLst>
          </p:cNvPr>
          <p:cNvCxnSpPr/>
          <p:nvPr/>
        </p:nvCxnSpPr>
        <p:spPr>
          <a:xfrm>
            <a:off x="6512692" y="4039523"/>
            <a:ext cx="704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5E8D4F-CB3D-F28A-3DA7-AC2503EA4205}"/>
              </a:ext>
            </a:extLst>
          </p:cNvPr>
          <p:cNvCxnSpPr/>
          <p:nvPr/>
        </p:nvCxnSpPr>
        <p:spPr>
          <a:xfrm>
            <a:off x="8155529" y="4738660"/>
            <a:ext cx="704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87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693b5ba-4b18-4d7b-9341-f32f400a5494}" enabled="0" method="" siteId="{0693b5ba-4b18-4d7b-9341-f32f400a549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39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Map Unit Information—Table to feature class</vt:lpstr>
      <vt:lpstr>PowerPoint Presentation</vt:lpstr>
    </vt:vector>
  </TitlesOfParts>
  <Company>Department of the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Turner, Kenzie J</dc:creator>
  <cp:lastModifiedBy>Turner, Kenzie J</cp:lastModifiedBy>
  <cp:revision>1</cp:revision>
  <dcterms:created xsi:type="dcterms:W3CDTF">2026-03-31T19:49:17Z</dcterms:created>
  <dcterms:modified xsi:type="dcterms:W3CDTF">2026-03-31T20:41:52Z</dcterms:modified>
</cp:coreProperties>
</file>